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68" r:id="rId4"/>
    <p:sldId id="271" r:id="rId5"/>
    <p:sldId id="256" r:id="rId6"/>
    <p:sldId id="257" r:id="rId7"/>
    <p:sldId id="261" r:id="rId8"/>
    <p:sldId id="263" r:id="rId9"/>
    <p:sldId id="262" r:id="rId10"/>
    <p:sldId id="264" r:id="rId11"/>
    <p:sldId id="265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5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D5A5B-6715-4456-94EA-E73359AF6FB6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315C4-FCE0-46CD-8F9D-B77EB27E8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ownloads\Media\Do%20dung%20be%20yeu%20Be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ownloads\Media\Do%20dung%20be%20yeu%20Be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4efe9305191d5fbc0f081c67910fcb30_38455456-background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8"/>
          <p:cNvSpPr>
            <a:spLocks noChangeArrowheads="1" noChangeShapeType="1" noTextEdit="1"/>
          </p:cNvSpPr>
          <p:nvPr/>
        </p:nvSpPr>
        <p:spPr bwMode="auto">
          <a:xfrm>
            <a:off x="857224" y="357166"/>
            <a:ext cx="7353328" cy="9286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PHÒNG GIÁO DỤC VÀ ĐÀO TẠO 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GGIA LÂM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TRƯỜNG MẦM NON LỆ CHI</a:t>
            </a:r>
            <a:endParaRPr lang="en-US" sz="36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  <p:sp>
        <p:nvSpPr>
          <p:cNvPr id="2054" name="WordArt 11"/>
          <p:cNvSpPr>
            <a:spLocks noChangeArrowheads="1" noChangeShapeType="1" noTextEdit="1"/>
          </p:cNvSpPr>
          <p:nvPr/>
        </p:nvSpPr>
        <p:spPr bwMode="auto">
          <a:xfrm>
            <a:off x="642909" y="3929066"/>
            <a:ext cx="7929619" cy="842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Truyện:Lợn</a:t>
            </a:r>
            <a:r>
              <a:rPr lang="en-US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con </a:t>
            </a:r>
            <a:r>
              <a:rPr lang="en-US" sz="3600" b="1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đi</a:t>
            </a:r>
            <a:r>
              <a:rPr lang="en-US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thăm</a:t>
            </a:r>
            <a:r>
              <a:rPr lang="en-US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bạn</a:t>
            </a:r>
            <a:r>
              <a:rPr lang="en-US" sz="3600" b="1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”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WordArt 12"/>
          <p:cNvSpPr>
            <a:spLocks noChangeArrowheads="1" noChangeShapeType="1" noTextEdit="1"/>
          </p:cNvSpPr>
          <p:nvPr/>
        </p:nvSpPr>
        <p:spPr bwMode="auto">
          <a:xfrm>
            <a:off x="1035831" y="2643183"/>
            <a:ext cx="6996115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71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Chủ đề: </a:t>
            </a:r>
            <a:r>
              <a:rPr lang="en-US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bản</a:t>
            </a:r>
            <a:r>
              <a:rPr lang="en-US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thân</a:t>
            </a:r>
            <a:endParaRPr lang="en-US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2056" name="WordArt 13"/>
          <p:cNvSpPr>
            <a:spLocks noChangeArrowheads="1" noChangeShapeType="1" noTextEdit="1"/>
          </p:cNvSpPr>
          <p:nvPr/>
        </p:nvSpPr>
        <p:spPr bwMode="auto">
          <a:xfrm>
            <a:off x="1000101" y="5429264"/>
            <a:ext cx="7500991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Phạm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Ngân</a:t>
            </a:r>
            <a:endParaRPr lang="en-US" sz="36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pic>
        <p:nvPicPr>
          <p:cNvPr id="2059" name="Picture 66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48300" y="31623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66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162300" y="31623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66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6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00035" y="1357298"/>
            <a:ext cx="82153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kern="10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4800" b="1" kern="1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4800" b="1" kern="1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4800" b="1" kern="1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4800" b="1" kern="1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ngôn</a:t>
            </a: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ngữ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0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52616" cy="6705600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9" y="3810001"/>
            <a:ext cx="2095500" cy="198993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2438401"/>
            <a:ext cx="2095500" cy="19899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737">
            <a:off x="2224792" y="2325087"/>
            <a:ext cx="3581400" cy="23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5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25826" r="47333" b="10972"/>
          <a:stretch/>
        </p:blipFill>
        <p:spPr>
          <a:xfrm rot="16200000">
            <a:off x="2057404" y="-533404"/>
            <a:ext cx="5486398" cy="9296403"/>
          </a:xfrm>
        </p:spPr>
      </p:pic>
    </p:spTree>
    <p:extLst>
      <p:ext uri="{BB962C8B-B14F-4D97-AF65-F5344CB8AC3E}">
        <p14:creationId xmlns:p14="http://schemas.microsoft.com/office/powerpoint/2010/main" val="15521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: </a:t>
            </a:r>
            <a:r>
              <a:rPr lang="en-US" sz="3200" dirty="0" err="1" smtClean="0"/>
              <a:t>Lợn</a:t>
            </a:r>
            <a:r>
              <a:rPr lang="en-US" sz="3200" dirty="0" smtClean="0"/>
              <a:t> con </a:t>
            </a:r>
            <a:r>
              <a:rPr lang="en-US" sz="3200" dirty="0" err="1" smtClean="0"/>
              <a:t>đi</a:t>
            </a:r>
            <a:r>
              <a:rPr lang="en-US" sz="3200" dirty="0" smtClean="0"/>
              <a:t> </a:t>
            </a:r>
            <a:r>
              <a:rPr lang="en-US" sz="3200" dirty="0" err="1" smtClean="0"/>
              <a:t>thăm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5287963"/>
          </a:xfrm>
        </p:spPr>
        <p:txBody>
          <a:bodyPr>
            <a:normAutofit fontScale="92500"/>
          </a:bodyPr>
          <a:lstStyle/>
          <a:p>
            <a:r>
              <a:rPr lang="en-US" sz="1600" dirty="0" err="1" smtClean="0"/>
              <a:t>Lợn</a:t>
            </a:r>
            <a:r>
              <a:rPr lang="en-US" sz="1600" dirty="0" smtClean="0"/>
              <a:t>: </a:t>
            </a:r>
            <a:r>
              <a:rPr lang="en-US" sz="1600" dirty="0" err="1" smtClean="0"/>
              <a:t>xin</a:t>
            </a:r>
            <a:r>
              <a:rPr lang="en-US" sz="1600" dirty="0" smtClean="0"/>
              <a:t> </a:t>
            </a:r>
            <a:r>
              <a:rPr lang="en-US" sz="1600" dirty="0" err="1" smtClean="0"/>
              <a:t>chào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con,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tắm</a:t>
            </a:r>
            <a:r>
              <a:rPr lang="en-US" sz="1600" dirty="0" smtClean="0"/>
              <a:t> </a:t>
            </a:r>
            <a:r>
              <a:rPr lang="en-US" sz="1600" dirty="0" err="1" smtClean="0"/>
              <a:t>đâu</a:t>
            </a:r>
            <a:r>
              <a:rPr lang="en-US" sz="1600" dirty="0" smtClean="0"/>
              <a:t>.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chỉ</a:t>
            </a:r>
            <a:r>
              <a:rPr lang="en-US" sz="1600" dirty="0" smtClean="0"/>
              <a:t>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ăn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ngủ</a:t>
            </a:r>
            <a:r>
              <a:rPr lang="en-US" sz="1600" dirty="0" smtClean="0"/>
              <a:t> </a:t>
            </a:r>
            <a:r>
              <a:rPr lang="en-US" sz="1600" dirty="0" err="1" smtClean="0"/>
              <a:t>thôi</a:t>
            </a:r>
            <a:endParaRPr lang="en-US" sz="1600" dirty="0" smtClean="0"/>
          </a:p>
          <a:p>
            <a:r>
              <a:rPr lang="en-US" sz="1600" dirty="0" err="1" smtClean="0"/>
              <a:t>Thỏ</a:t>
            </a:r>
            <a:r>
              <a:rPr lang="en-US" sz="1600" dirty="0" smtClean="0"/>
              <a:t> con: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 </a:t>
            </a:r>
            <a:r>
              <a:rPr lang="en-US" sz="1600" dirty="0" err="1" smtClean="0"/>
              <a:t>ơi</a:t>
            </a:r>
            <a:r>
              <a:rPr lang="en-US" sz="1600" dirty="0" smtClean="0"/>
              <a:t>, </a:t>
            </a:r>
            <a:r>
              <a:rPr lang="en-US" sz="1600" dirty="0" err="1" smtClean="0"/>
              <a:t>gấu</a:t>
            </a:r>
            <a:r>
              <a:rPr lang="en-US" sz="1600" dirty="0" smtClean="0"/>
              <a:t> con </a:t>
            </a:r>
            <a:r>
              <a:rPr lang="en-US" sz="1600" dirty="0" err="1" smtClean="0"/>
              <a:t>mời</a:t>
            </a:r>
            <a:r>
              <a:rPr lang="en-US" sz="1600" dirty="0" smtClean="0"/>
              <a:t> 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đến</a:t>
            </a:r>
            <a:r>
              <a:rPr lang="en-US" sz="1600" dirty="0"/>
              <a:t> </a:t>
            </a:r>
            <a:r>
              <a:rPr lang="en-US" sz="1600" dirty="0" err="1" smtClean="0"/>
              <a:t>nhà</a:t>
            </a:r>
            <a:r>
              <a:rPr lang="en-US" sz="1600" dirty="0" smtClean="0"/>
              <a:t> </a:t>
            </a:r>
            <a:r>
              <a:rPr lang="en-US" sz="1600" dirty="0" err="1" smtClean="0"/>
              <a:t>Gấu</a:t>
            </a:r>
            <a:r>
              <a:rPr lang="en-US" sz="1600" dirty="0" smtClean="0"/>
              <a:t> con </a:t>
            </a:r>
            <a:r>
              <a:rPr lang="en-US" sz="1600" dirty="0" err="1" smtClean="0"/>
              <a:t>con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đấy</a:t>
            </a:r>
            <a:endParaRPr lang="en-US" sz="1600" dirty="0" smtClean="0"/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: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quá</a:t>
            </a:r>
            <a:r>
              <a:rPr lang="en-US" sz="1600" dirty="0" smtClean="0"/>
              <a:t>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quá</a:t>
            </a:r>
            <a:r>
              <a:rPr lang="en-US" sz="1600" dirty="0" smtClean="0"/>
              <a:t>, </a:t>
            </a:r>
            <a:r>
              <a:rPr lang="en-US" sz="1600" dirty="0" err="1" smtClean="0"/>
              <a:t>nhanh</a:t>
            </a:r>
            <a:r>
              <a:rPr lang="en-US" sz="1600" dirty="0" smtClean="0"/>
              <a:t> </a:t>
            </a:r>
            <a:r>
              <a:rPr lang="en-US" sz="1600" dirty="0" err="1" smtClean="0"/>
              <a:t>đến</a:t>
            </a:r>
            <a:r>
              <a:rPr lang="en-US" sz="1600" dirty="0" smtClean="0"/>
              <a:t> </a:t>
            </a:r>
            <a:r>
              <a:rPr lang="en-US" sz="1600" dirty="0" err="1" smtClean="0"/>
              <a:t>nhà</a:t>
            </a:r>
            <a:r>
              <a:rPr lang="en-US" sz="1600" dirty="0" smtClean="0"/>
              <a:t> </a:t>
            </a:r>
            <a:r>
              <a:rPr lang="en-US" sz="1600" dirty="0" err="1" smtClean="0"/>
              <a:t>gấu</a:t>
            </a:r>
            <a:r>
              <a:rPr lang="en-US" sz="1600" dirty="0" smtClean="0"/>
              <a:t> con </a:t>
            </a:r>
            <a:r>
              <a:rPr lang="en-US" sz="1600" dirty="0" err="1" smtClean="0"/>
              <a:t>thôi</a:t>
            </a:r>
            <a:endParaRPr lang="en-US" sz="1600" dirty="0" smtClean="0"/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: </a:t>
            </a:r>
            <a:r>
              <a:rPr lang="en-US" sz="1600" dirty="0" err="1" smtClean="0"/>
              <a:t>cốc</a:t>
            </a:r>
            <a:r>
              <a:rPr lang="en-US" sz="1600" dirty="0" smtClean="0"/>
              <a:t> </a:t>
            </a:r>
            <a:r>
              <a:rPr lang="en-US" sz="1600" dirty="0" err="1" smtClean="0"/>
              <a:t>cốc</a:t>
            </a:r>
            <a:r>
              <a:rPr lang="en-US" sz="1600" dirty="0" smtClean="0"/>
              <a:t> </a:t>
            </a:r>
            <a:r>
              <a:rPr lang="en-US" sz="1600" dirty="0" err="1" smtClean="0"/>
              <a:t>cốc</a:t>
            </a:r>
            <a:endParaRPr lang="en-US" sz="1600" dirty="0" smtClean="0"/>
          </a:p>
          <a:p>
            <a:r>
              <a:rPr lang="en-US" sz="1600" dirty="0" err="1" smtClean="0"/>
              <a:t>Gấu</a:t>
            </a:r>
            <a:r>
              <a:rPr lang="en-US" sz="1600" dirty="0" smtClean="0"/>
              <a:t>: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ai</a:t>
            </a:r>
            <a:r>
              <a:rPr lang="en-US" sz="1600" dirty="0" smtClean="0"/>
              <a:t> </a:t>
            </a:r>
            <a:r>
              <a:rPr lang="en-US" sz="1600" dirty="0" err="1" smtClean="0"/>
              <a:t>vậy</a:t>
            </a:r>
            <a:r>
              <a:rPr lang="en-US" sz="1600" dirty="0" smtClean="0"/>
              <a:t>?</a:t>
            </a:r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: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 </a:t>
            </a:r>
            <a:r>
              <a:rPr lang="en-US" sz="1600" dirty="0" err="1" smtClean="0"/>
              <a:t>đây</a:t>
            </a:r>
            <a:r>
              <a:rPr lang="en-US" sz="1600" dirty="0" smtClean="0"/>
              <a:t> </a:t>
            </a:r>
            <a:r>
              <a:rPr lang="en-US" sz="1600" dirty="0" err="1" smtClean="0"/>
              <a:t>mà</a:t>
            </a:r>
            <a:r>
              <a:rPr lang="en-US" sz="1600" dirty="0" smtClean="0"/>
              <a:t>,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mời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đến</a:t>
            </a:r>
            <a:r>
              <a:rPr lang="en-US" sz="1600" dirty="0" smtClean="0"/>
              <a:t> </a:t>
            </a:r>
            <a:r>
              <a:rPr lang="en-US" sz="1600" dirty="0" err="1" smtClean="0"/>
              <a:t>nhà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nhớ</a:t>
            </a:r>
            <a:r>
              <a:rPr lang="en-US" sz="1600" dirty="0" smtClean="0"/>
              <a:t> </a:t>
            </a:r>
            <a:r>
              <a:rPr lang="en-US" sz="1600" dirty="0" err="1" smtClean="0"/>
              <a:t>sao</a:t>
            </a:r>
            <a:endParaRPr lang="en-US" sz="1600" dirty="0" smtClean="0"/>
          </a:p>
          <a:p>
            <a:r>
              <a:rPr lang="en-US" sz="1600" dirty="0" err="1" smtClean="0"/>
              <a:t>Gấu</a:t>
            </a:r>
            <a:r>
              <a:rPr lang="en-US" sz="1600" dirty="0" smtClean="0"/>
              <a:t>: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mời</a:t>
            </a:r>
            <a:r>
              <a:rPr lang="en-US" sz="1600" dirty="0" smtClean="0"/>
              <a:t>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 </a:t>
            </a:r>
            <a:r>
              <a:rPr lang="en-US" sz="1600" dirty="0" err="1" smtClean="0"/>
              <a:t>cơ</a:t>
            </a:r>
            <a:r>
              <a:rPr lang="en-US" sz="1600" dirty="0" smtClean="0"/>
              <a:t>, </a:t>
            </a:r>
            <a:r>
              <a:rPr lang="en-US" sz="1600" dirty="0" err="1" smtClean="0"/>
              <a:t>đó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</a:t>
            </a:r>
            <a:r>
              <a:rPr lang="en-US" sz="1600" dirty="0" err="1" smtClean="0"/>
              <a:t>chú</a:t>
            </a:r>
            <a:r>
              <a:rPr lang="en-US" sz="1600" dirty="0" smtClean="0"/>
              <a:t> </a:t>
            </a:r>
            <a:r>
              <a:rPr lang="en-US" sz="1600" dirty="0" err="1" smtClean="0"/>
              <a:t>lợn</a:t>
            </a:r>
            <a:r>
              <a:rPr lang="en-US" sz="1600" dirty="0" smtClean="0"/>
              <a:t> </a:t>
            </a:r>
            <a:r>
              <a:rPr lang="en-US" sz="1600" dirty="0" err="1" smtClean="0"/>
              <a:t>rất</a:t>
            </a:r>
            <a:r>
              <a:rPr lang="en-US" sz="1600" dirty="0" smtClean="0"/>
              <a:t> </a:t>
            </a:r>
            <a:r>
              <a:rPr lang="en-US" sz="1600" dirty="0" err="1" smtClean="0"/>
              <a:t>xinh</a:t>
            </a:r>
            <a:r>
              <a:rPr lang="en-US" sz="1600" dirty="0" smtClean="0"/>
              <a:t> </a:t>
            </a:r>
            <a:r>
              <a:rPr lang="en-US" sz="1600" dirty="0" err="1" smtClean="0"/>
              <a:t>đẹp</a:t>
            </a:r>
            <a:r>
              <a:rPr lang="en-US" sz="1600" dirty="0" smtClean="0"/>
              <a:t>, </a:t>
            </a:r>
            <a:r>
              <a:rPr lang="en-US" sz="1600" dirty="0" err="1" smtClean="0"/>
              <a:t>tại</a:t>
            </a:r>
            <a:r>
              <a:rPr lang="en-US" sz="1600" dirty="0" smtClean="0"/>
              <a:t> </a:t>
            </a:r>
            <a:r>
              <a:rPr lang="en-US" sz="1600" dirty="0" err="1" smtClean="0"/>
              <a:t>sao</a:t>
            </a:r>
            <a:r>
              <a:rPr lang="en-US" sz="1600" dirty="0" smtClean="0"/>
              <a:t>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lại</a:t>
            </a:r>
            <a:r>
              <a:rPr lang="en-US" sz="1600" dirty="0" smtClean="0"/>
              <a:t> </a:t>
            </a:r>
            <a:r>
              <a:rPr lang="en-US" sz="1600" dirty="0" err="1" smtClean="0"/>
              <a:t>đen</a:t>
            </a:r>
            <a:r>
              <a:rPr lang="en-US" sz="1600" dirty="0" smtClean="0"/>
              <a:t> </a:t>
            </a:r>
            <a:r>
              <a:rPr lang="en-US" sz="1600" dirty="0" err="1" smtClean="0"/>
              <a:t>xì</a:t>
            </a:r>
            <a:r>
              <a:rPr lang="en-US" sz="1600" dirty="0" smtClean="0"/>
              <a:t> </a:t>
            </a:r>
            <a:r>
              <a:rPr lang="en-US" sz="1600" dirty="0" err="1" smtClean="0"/>
              <a:t>thế</a:t>
            </a:r>
            <a:r>
              <a:rPr lang="en-US" sz="1600" dirty="0" smtClean="0"/>
              <a:t> </a:t>
            </a:r>
            <a:r>
              <a:rPr lang="en-US" sz="1600" dirty="0" err="1" smtClean="0"/>
              <a:t>kia</a:t>
            </a:r>
            <a:r>
              <a:rPr lang="en-US" sz="1600" dirty="0" smtClean="0"/>
              <a:t>? </a:t>
            </a:r>
            <a:r>
              <a:rPr lang="en-US" sz="1600" dirty="0" err="1" smtClean="0"/>
              <a:t>eo</a:t>
            </a:r>
            <a:r>
              <a:rPr lang="en-US" sz="1600" dirty="0" smtClean="0"/>
              <a:t> </a:t>
            </a:r>
            <a:r>
              <a:rPr lang="en-US" sz="1600" dirty="0" err="1" smtClean="0"/>
              <a:t>trên</a:t>
            </a:r>
            <a:r>
              <a:rPr lang="en-US" sz="1600" dirty="0" smtClean="0"/>
              <a:t>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mùi</a:t>
            </a:r>
            <a:r>
              <a:rPr lang="en-US" sz="1600" dirty="0" smtClean="0"/>
              <a:t> </a:t>
            </a:r>
            <a:r>
              <a:rPr lang="en-US" sz="1600" dirty="0" err="1" smtClean="0"/>
              <a:t>hôi</a:t>
            </a:r>
            <a:r>
              <a:rPr lang="en-US" sz="1600" dirty="0" smtClean="0"/>
              <a:t> </a:t>
            </a:r>
            <a:r>
              <a:rPr lang="en-US" sz="1600" dirty="0" err="1" smtClean="0"/>
              <a:t>thật</a:t>
            </a:r>
            <a:r>
              <a:rPr lang="en-US" sz="1600" dirty="0" smtClean="0"/>
              <a:t> </a:t>
            </a:r>
            <a:r>
              <a:rPr lang="en-US" sz="1600" dirty="0" err="1" smtClean="0"/>
              <a:t>khó</a:t>
            </a:r>
            <a:r>
              <a:rPr lang="en-US" sz="1600" dirty="0" smtClean="0"/>
              <a:t> </a:t>
            </a:r>
            <a:r>
              <a:rPr lang="en-US" sz="1600" dirty="0" err="1" smtClean="0"/>
              <a:t>chịu</a:t>
            </a:r>
            <a:r>
              <a:rPr lang="en-US" sz="1600" dirty="0" smtClean="0"/>
              <a:t>, </a:t>
            </a:r>
            <a:r>
              <a:rPr lang="en-US" sz="1600" dirty="0" err="1" smtClean="0"/>
              <a:t>có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cáo</a:t>
            </a:r>
            <a:r>
              <a:rPr lang="en-US" sz="1600" dirty="0" smtClean="0"/>
              <a:t> </a:t>
            </a:r>
            <a:r>
              <a:rPr lang="en-US" sz="1600" dirty="0" err="1" smtClean="0"/>
              <a:t>đóng</a:t>
            </a:r>
            <a:r>
              <a:rPr lang="en-US" sz="1600" dirty="0" smtClean="0"/>
              <a:t> </a:t>
            </a:r>
            <a:r>
              <a:rPr lang="en-US" sz="1600" dirty="0" err="1" smtClean="0"/>
              <a:t>giả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?</a:t>
            </a:r>
          </a:p>
          <a:p>
            <a:r>
              <a:rPr lang="en-US" sz="1600" dirty="0" err="1" smtClean="0"/>
              <a:t>Thỏ</a:t>
            </a:r>
            <a:r>
              <a:rPr lang="en-US" sz="1600" dirty="0" smtClean="0"/>
              <a:t> con: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ấy</a:t>
            </a:r>
            <a:r>
              <a:rPr lang="en-US" sz="1600" dirty="0" smtClean="0"/>
              <a:t> </a:t>
            </a:r>
            <a:r>
              <a:rPr lang="en-US" sz="1600" dirty="0" err="1" smtClean="0"/>
              <a:t>hôi</a:t>
            </a:r>
            <a:r>
              <a:rPr lang="en-US" sz="1600" dirty="0" smtClean="0"/>
              <a:t> </a:t>
            </a:r>
            <a:r>
              <a:rPr lang="en-US" sz="1600" dirty="0" err="1" smtClean="0"/>
              <a:t>quá</a:t>
            </a:r>
            <a:r>
              <a:rPr lang="en-US" sz="1600" dirty="0" smtClean="0"/>
              <a:t>,  </a:t>
            </a:r>
            <a:r>
              <a:rPr lang="en-US" sz="1600" dirty="0" err="1" smtClean="0"/>
              <a:t>nhất</a:t>
            </a:r>
            <a:r>
              <a:rPr lang="en-US" sz="1600" dirty="0" smtClean="0"/>
              <a:t> </a:t>
            </a:r>
            <a:r>
              <a:rPr lang="en-US" sz="1600" dirty="0" err="1" smtClean="0"/>
              <a:t>định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con </a:t>
            </a:r>
            <a:r>
              <a:rPr lang="en-US" sz="1600" dirty="0" err="1" smtClean="0"/>
              <a:t>cáo</a:t>
            </a:r>
            <a:r>
              <a:rPr lang="en-US" sz="1600" dirty="0" smtClean="0"/>
              <a:t> </a:t>
            </a:r>
            <a:r>
              <a:rPr lang="en-US" sz="1600" dirty="0" err="1" smtClean="0"/>
              <a:t>gian</a:t>
            </a:r>
            <a:r>
              <a:rPr lang="en-US" sz="1600" dirty="0" smtClean="0"/>
              <a:t> </a:t>
            </a:r>
            <a:r>
              <a:rPr lang="en-US" sz="1600" dirty="0" err="1" smtClean="0"/>
              <a:t>xảo</a:t>
            </a:r>
            <a:r>
              <a:rPr lang="en-US" sz="1600" dirty="0" smtClean="0"/>
              <a:t> </a:t>
            </a:r>
            <a:r>
              <a:rPr lang="en-US" sz="1600" dirty="0" err="1" smtClean="0"/>
              <a:t>đóng</a:t>
            </a:r>
            <a:r>
              <a:rPr lang="en-US" sz="1600" dirty="0" smtClean="0"/>
              <a:t> </a:t>
            </a:r>
            <a:r>
              <a:rPr lang="en-US" sz="1600" dirty="0" err="1" smtClean="0"/>
              <a:t>giả</a:t>
            </a:r>
            <a:r>
              <a:rPr lang="en-US" sz="1600" dirty="0" smtClean="0"/>
              <a:t> </a:t>
            </a:r>
            <a:r>
              <a:rPr lang="en-US" sz="1600" dirty="0" err="1" smtClean="0"/>
              <a:t>rồi</a:t>
            </a:r>
            <a:endParaRPr lang="en-US" sz="1600" dirty="0" smtClean="0"/>
          </a:p>
          <a:p>
            <a:r>
              <a:rPr lang="en-US" sz="1600" dirty="0" err="1" smtClean="0"/>
              <a:t>Chó</a:t>
            </a:r>
            <a:r>
              <a:rPr lang="en-US" sz="1600" dirty="0" smtClean="0"/>
              <a:t> con</a:t>
            </a:r>
            <a:r>
              <a:rPr lang="en-US" sz="2400" dirty="0" smtClean="0"/>
              <a:t>: 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ta </a:t>
            </a:r>
            <a:r>
              <a:rPr lang="en-US" sz="1600" dirty="0" err="1" smtClean="0"/>
              <a:t>mau</a:t>
            </a:r>
            <a:r>
              <a:rPr lang="en-US" sz="1600" dirty="0" smtClean="0"/>
              <a:t> </a:t>
            </a:r>
            <a:r>
              <a:rPr lang="en-US" sz="1600" dirty="0" err="1" smtClean="0"/>
              <a:t>đuổi</a:t>
            </a:r>
            <a:r>
              <a:rPr lang="en-US" sz="1600" dirty="0" smtClean="0"/>
              <a:t> </a:t>
            </a:r>
            <a:r>
              <a:rPr lang="en-US" sz="1600" dirty="0" err="1" smtClean="0"/>
              <a:t>nó</a:t>
            </a:r>
            <a:r>
              <a:rPr lang="en-US" sz="1600" dirty="0" smtClean="0"/>
              <a:t> </a:t>
            </a:r>
            <a:r>
              <a:rPr lang="en-US" sz="1600" dirty="0" err="1" smtClean="0"/>
              <a:t>đi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Gấu</a:t>
            </a:r>
            <a:r>
              <a:rPr lang="en-US" sz="1600" dirty="0" smtClean="0"/>
              <a:t> con: </a:t>
            </a:r>
            <a:r>
              <a:rPr lang="en-US" sz="1600" dirty="0" err="1" smtClean="0"/>
              <a:t>cút</a:t>
            </a:r>
            <a:r>
              <a:rPr lang="en-US" sz="1600" dirty="0" smtClean="0"/>
              <a:t> </a:t>
            </a:r>
            <a:r>
              <a:rPr lang="en-US" sz="1600" dirty="0" err="1" smtClean="0"/>
              <a:t>đi</a:t>
            </a:r>
            <a:r>
              <a:rPr lang="en-US" sz="1600" dirty="0" smtClean="0"/>
              <a:t> </a:t>
            </a:r>
            <a:r>
              <a:rPr lang="en-US" sz="1600" dirty="0" err="1" smtClean="0"/>
              <a:t>cút</a:t>
            </a:r>
            <a:r>
              <a:rPr lang="en-US" sz="1600" dirty="0" smtClean="0"/>
              <a:t> </a:t>
            </a:r>
            <a:r>
              <a:rPr lang="en-US" sz="1600" dirty="0" err="1" smtClean="0"/>
              <a:t>đi</a:t>
            </a:r>
            <a:endParaRPr lang="en-US" sz="1600" dirty="0" smtClean="0"/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 con: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cáo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 </a:t>
            </a:r>
            <a:r>
              <a:rPr lang="en-US" sz="1600" dirty="0" err="1" smtClean="0"/>
              <a:t>đây</a:t>
            </a:r>
            <a:r>
              <a:rPr lang="en-US" sz="1600" dirty="0" smtClean="0"/>
              <a:t> </a:t>
            </a:r>
            <a:r>
              <a:rPr lang="en-US" sz="1600" dirty="0" err="1" smtClean="0"/>
              <a:t>mà</a:t>
            </a:r>
            <a:r>
              <a:rPr lang="en-US" sz="1600" dirty="0" smtClean="0"/>
              <a:t>………. Hu </a:t>
            </a:r>
            <a:r>
              <a:rPr lang="en-US" sz="1600" dirty="0" err="1" smtClean="0"/>
              <a:t>hu</a:t>
            </a:r>
            <a:r>
              <a:rPr lang="en-US" sz="1600" dirty="0" smtClean="0"/>
              <a:t> </a:t>
            </a:r>
            <a:r>
              <a:rPr lang="en-US" sz="1600" dirty="0" err="1" smtClean="0"/>
              <a:t>hu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tắm</a:t>
            </a:r>
            <a:r>
              <a:rPr lang="en-US" sz="1600" dirty="0" smtClean="0"/>
              <a:t> </a:t>
            </a:r>
            <a:r>
              <a:rPr lang="en-US" sz="1600" dirty="0" err="1" smtClean="0"/>
              <a:t>rửa</a:t>
            </a:r>
            <a:r>
              <a:rPr lang="en-US" sz="1600" dirty="0" smtClean="0"/>
              <a:t> </a:t>
            </a:r>
            <a:r>
              <a:rPr lang="en-US" sz="1600" dirty="0" err="1" smtClean="0"/>
              <a:t>sạch</a:t>
            </a:r>
            <a:r>
              <a:rPr lang="en-US" sz="1600" dirty="0" smtClean="0"/>
              <a:t> </a:t>
            </a:r>
            <a:r>
              <a:rPr lang="en-US" sz="1600" dirty="0" err="1" smtClean="0"/>
              <a:t>sẽ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chơi</a:t>
            </a:r>
            <a:r>
              <a:rPr lang="en-US" sz="1600" dirty="0" smtClean="0"/>
              <a:t> </a:t>
            </a:r>
            <a:r>
              <a:rPr lang="en-US" sz="1600" dirty="0" err="1" smtClean="0"/>
              <a:t>với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…… </a:t>
            </a:r>
            <a:r>
              <a:rPr lang="en-US" sz="1600" dirty="0" err="1" smtClean="0"/>
              <a:t>thích</a:t>
            </a:r>
            <a:r>
              <a:rPr lang="en-US" sz="1600" dirty="0" smtClean="0"/>
              <a:t> </a:t>
            </a:r>
            <a:r>
              <a:rPr lang="en-US" sz="1600" dirty="0" err="1" smtClean="0"/>
              <a:t>quá</a:t>
            </a:r>
            <a:r>
              <a:rPr lang="en-US" sz="1600" dirty="0" smtClean="0"/>
              <a:t>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trắng</a:t>
            </a:r>
            <a:r>
              <a:rPr lang="en-US" sz="1600" dirty="0" smtClean="0"/>
              <a:t> </a:t>
            </a:r>
            <a:r>
              <a:rPr lang="en-US" sz="1600" dirty="0" err="1" smtClean="0"/>
              <a:t>tinh</a:t>
            </a:r>
            <a:r>
              <a:rPr lang="en-US" sz="1600" dirty="0" smtClean="0"/>
              <a:t> </a:t>
            </a:r>
            <a:r>
              <a:rPr lang="en-US" sz="1600" dirty="0" err="1" smtClean="0"/>
              <a:t>rồi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Gấu</a:t>
            </a:r>
            <a:r>
              <a:rPr lang="en-US" sz="1600" dirty="0" smtClean="0"/>
              <a:t> con: </a:t>
            </a:r>
            <a:r>
              <a:rPr lang="en-US" sz="1600" dirty="0" err="1" smtClean="0"/>
              <a:t>lợn</a:t>
            </a:r>
            <a:r>
              <a:rPr lang="en-US" sz="1600" dirty="0" smtClean="0"/>
              <a:t> con </a:t>
            </a:r>
            <a:r>
              <a:rPr lang="en-US" sz="1600" dirty="0" err="1" smtClean="0"/>
              <a:t>ơi</a:t>
            </a:r>
            <a:r>
              <a:rPr lang="en-US" sz="1600" dirty="0" smtClean="0"/>
              <a:t> </a:t>
            </a:r>
            <a:r>
              <a:rPr lang="en-US" sz="1600" dirty="0" err="1" smtClean="0"/>
              <a:t>lạ</a:t>
            </a:r>
            <a:r>
              <a:rPr lang="en-US" sz="1600" dirty="0" smtClean="0"/>
              <a:t> </a:t>
            </a:r>
            <a:r>
              <a:rPr lang="en-US" sz="1600" dirty="0" err="1" smtClean="0"/>
              <a:t>quá</a:t>
            </a:r>
            <a:r>
              <a:rPr lang="en-US" sz="1600" dirty="0" smtClean="0"/>
              <a:t>, </a:t>
            </a:r>
            <a:r>
              <a:rPr lang="en-US" sz="1600" dirty="0" err="1" smtClean="0"/>
              <a:t>rõ</a:t>
            </a:r>
            <a:r>
              <a:rPr lang="en-US" sz="1600" dirty="0" smtClean="0"/>
              <a:t> </a:t>
            </a:r>
            <a:r>
              <a:rPr lang="en-US" sz="1600" dirty="0" err="1" smtClean="0"/>
              <a:t>ràng</a:t>
            </a:r>
            <a:r>
              <a:rPr lang="en-US" sz="1600" dirty="0" smtClean="0"/>
              <a:t>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nhìn</a:t>
            </a:r>
            <a:r>
              <a:rPr lang="en-US" sz="1600" dirty="0" smtClean="0"/>
              <a:t> </a:t>
            </a:r>
            <a:r>
              <a:rPr lang="en-US" sz="1600" dirty="0" err="1" smtClean="0"/>
              <a:t>thấy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con </a:t>
            </a:r>
            <a:r>
              <a:rPr lang="en-US" sz="1600" dirty="0" err="1" smtClean="0"/>
              <a:t>cáo</a:t>
            </a:r>
            <a:r>
              <a:rPr lang="en-US" sz="1600" dirty="0" smtClean="0"/>
              <a:t> </a:t>
            </a:r>
            <a:r>
              <a:rPr lang="en-US" sz="1600" dirty="0" err="1" smtClean="0"/>
              <a:t>mà</a:t>
            </a:r>
            <a:r>
              <a:rPr lang="en-US" sz="1600" dirty="0" smtClean="0"/>
              <a:t> </a:t>
            </a:r>
            <a:r>
              <a:rPr lang="en-US" sz="1600" dirty="0" err="1" smtClean="0"/>
              <a:t>sao</a:t>
            </a:r>
            <a:r>
              <a:rPr lang="en-US" sz="1600" dirty="0" smtClean="0"/>
              <a:t> </a:t>
            </a:r>
            <a:r>
              <a:rPr lang="en-US" sz="1600" dirty="0" err="1" smtClean="0"/>
              <a:t>giờ</a:t>
            </a:r>
            <a:r>
              <a:rPr lang="en-US" sz="1600" dirty="0" smtClean="0"/>
              <a:t> </a:t>
            </a:r>
            <a:r>
              <a:rPr lang="en-US" sz="1600" dirty="0" err="1" smtClean="0"/>
              <a:t>lại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nhỉ</a:t>
            </a:r>
            <a:r>
              <a:rPr lang="en-US" sz="1600" dirty="0" smtClean="0"/>
              <a:t>?</a:t>
            </a:r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 con: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con </a:t>
            </a:r>
            <a:r>
              <a:rPr lang="en-US" sz="1600" dirty="0" err="1" smtClean="0"/>
              <a:t>cáo</a:t>
            </a:r>
            <a:r>
              <a:rPr lang="en-US" sz="1600" dirty="0" smtClean="0"/>
              <a:t> </a:t>
            </a:r>
            <a:r>
              <a:rPr lang="en-US" sz="1600" dirty="0" err="1" smtClean="0"/>
              <a:t>đâu</a:t>
            </a:r>
            <a:r>
              <a:rPr lang="en-US" sz="1600" dirty="0" smtClean="0"/>
              <a:t>, </a:t>
            </a:r>
            <a:r>
              <a:rPr lang="en-US" sz="1600" dirty="0" err="1" smtClean="0"/>
              <a:t>mà</a:t>
            </a:r>
            <a:r>
              <a:rPr lang="en-US" sz="1600" dirty="0" smtClean="0"/>
              <a:t> </a:t>
            </a:r>
            <a:r>
              <a:rPr lang="en-US" sz="1600" dirty="0" err="1" smtClean="0"/>
              <a:t>chính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đấy</a:t>
            </a:r>
            <a:r>
              <a:rPr lang="en-US" sz="1600" dirty="0" smtClean="0"/>
              <a:t> </a:t>
            </a:r>
            <a:r>
              <a:rPr lang="en-US" sz="1600" dirty="0" err="1" smtClean="0"/>
              <a:t>vì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lười</a:t>
            </a:r>
            <a:r>
              <a:rPr lang="en-US" sz="1600" dirty="0" smtClean="0"/>
              <a:t> </a:t>
            </a:r>
            <a:r>
              <a:rPr lang="en-US" sz="1600" dirty="0" err="1" smtClean="0"/>
              <a:t>tắm</a:t>
            </a:r>
            <a:r>
              <a:rPr lang="en-US" sz="1600" dirty="0" smtClean="0"/>
              <a:t> </a:t>
            </a:r>
            <a:r>
              <a:rPr lang="en-US" sz="1600" dirty="0" err="1" smtClean="0"/>
              <a:t>nên</a:t>
            </a:r>
            <a:r>
              <a:rPr lang="en-US" sz="1600" dirty="0" smtClean="0"/>
              <a:t>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vừa</a:t>
            </a:r>
            <a:r>
              <a:rPr lang="en-US" sz="1600" dirty="0" smtClean="0"/>
              <a:t> </a:t>
            </a:r>
            <a:r>
              <a:rPr lang="en-US" sz="1600" dirty="0" err="1" smtClean="0"/>
              <a:t>bẩn</a:t>
            </a:r>
            <a:r>
              <a:rPr lang="en-US" sz="1600" dirty="0" smtClean="0"/>
              <a:t> </a:t>
            </a:r>
            <a:r>
              <a:rPr lang="en-US" sz="1600" dirty="0" err="1" smtClean="0"/>
              <a:t>vừa</a:t>
            </a:r>
            <a:r>
              <a:rPr lang="en-US" sz="1600" dirty="0" smtClean="0"/>
              <a:t> </a:t>
            </a:r>
            <a:r>
              <a:rPr lang="en-US" sz="1600" dirty="0" err="1" smtClean="0"/>
              <a:t>hôi</a:t>
            </a:r>
            <a:r>
              <a:rPr lang="en-US" sz="1600" dirty="0" smtClean="0"/>
              <a:t>, </a:t>
            </a:r>
            <a:r>
              <a:rPr lang="en-US" sz="1600" dirty="0" err="1" smtClean="0"/>
              <a:t>khiến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hiểu</a:t>
            </a:r>
            <a:r>
              <a:rPr lang="en-US" sz="1600" dirty="0" smtClean="0"/>
              <a:t> </a:t>
            </a:r>
            <a:r>
              <a:rPr lang="en-US" sz="1600" dirty="0" err="1" smtClean="0"/>
              <a:t>nhầm</a:t>
            </a:r>
            <a:r>
              <a:rPr lang="en-US" sz="1600" dirty="0" smtClean="0"/>
              <a:t>.  </a:t>
            </a:r>
            <a:r>
              <a:rPr lang="en-US" sz="1600" dirty="0" err="1" smtClean="0"/>
              <a:t>Xin</a:t>
            </a:r>
            <a:r>
              <a:rPr lang="en-US" sz="1600" dirty="0" smtClean="0"/>
              <a:t> </a:t>
            </a:r>
            <a:r>
              <a:rPr lang="en-US" sz="1600" dirty="0" err="1" smtClean="0"/>
              <a:t>lỗi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sẽ</a:t>
            </a:r>
            <a:r>
              <a:rPr lang="en-US" sz="1600" dirty="0" smtClean="0"/>
              <a:t>  </a:t>
            </a:r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như</a:t>
            </a:r>
            <a:r>
              <a:rPr lang="en-US" sz="1600" dirty="0" smtClean="0"/>
              <a:t> </a:t>
            </a:r>
            <a:r>
              <a:rPr lang="en-US" sz="1600" dirty="0" err="1" smtClean="0"/>
              <a:t>thế</a:t>
            </a:r>
            <a:r>
              <a:rPr lang="en-US" sz="1600" dirty="0" smtClean="0"/>
              <a:t> </a:t>
            </a:r>
            <a:r>
              <a:rPr lang="en-US" sz="1600" dirty="0" err="1" smtClean="0"/>
              <a:t>nữa</a:t>
            </a:r>
            <a:r>
              <a:rPr lang="en-US" sz="1600" dirty="0" smtClean="0"/>
              <a:t>.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lại</a:t>
            </a:r>
            <a:r>
              <a:rPr lang="en-US" sz="1600" dirty="0" smtClean="0"/>
              <a:t>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Gấu</a:t>
            </a:r>
            <a:r>
              <a:rPr lang="en-US" sz="1600" dirty="0" smtClean="0"/>
              <a:t> con: </a:t>
            </a:r>
            <a:r>
              <a:rPr lang="en-US" sz="1600" dirty="0" err="1" smtClean="0"/>
              <a:t>Bây</a:t>
            </a:r>
            <a:r>
              <a:rPr lang="en-US" sz="1600" dirty="0" smtClean="0"/>
              <a:t> </a:t>
            </a:r>
            <a:r>
              <a:rPr lang="en-US" sz="1600" dirty="0" err="1" smtClean="0"/>
              <a:t>giờ</a:t>
            </a:r>
            <a:r>
              <a:rPr lang="en-US" sz="1600" dirty="0" smtClean="0"/>
              <a:t> </a:t>
            </a:r>
            <a:r>
              <a:rPr lang="en-US" sz="1600" dirty="0" err="1" smtClean="0"/>
              <a:t>chúng</a:t>
            </a:r>
            <a:r>
              <a:rPr lang="en-US" sz="1600" dirty="0" smtClean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 </a:t>
            </a:r>
            <a:r>
              <a:rPr lang="en-US" sz="1600" dirty="0" err="1" smtClean="0"/>
              <a:t>cùng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nhà</a:t>
            </a:r>
            <a:r>
              <a:rPr lang="en-US" sz="1600" dirty="0" smtClean="0"/>
              <a:t> </a:t>
            </a:r>
            <a:r>
              <a:rPr lang="en-US" sz="1600" dirty="0" err="1" smtClean="0"/>
              <a:t>tớ</a:t>
            </a:r>
            <a:r>
              <a:rPr lang="en-US" sz="1600" dirty="0" smtClean="0"/>
              <a:t> </a:t>
            </a:r>
            <a:r>
              <a:rPr lang="en-US" sz="1600" dirty="0" err="1" smtClean="0"/>
              <a:t>múa</a:t>
            </a:r>
            <a:r>
              <a:rPr lang="en-US" sz="1600" dirty="0"/>
              <a:t> </a:t>
            </a:r>
            <a:r>
              <a:rPr lang="en-US" sz="1600" dirty="0" err="1" smtClean="0"/>
              <a:t>hát</a:t>
            </a:r>
            <a:r>
              <a:rPr lang="en-US" sz="1600" dirty="0" smtClean="0"/>
              <a:t> </a:t>
            </a:r>
            <a:r>
              <a:rPr lang="en-US" sz="1600" dirty="0" err="1" smtClean="0"/>
              <a:t>thôi</a:t>
            </a:r>
            <a:r>
              <a:rPr lang="en-US" sz="1600" dirty="0" smtClean="0"/>
              <a:t>. </a:t>
            </a:r>
          </a:p>
          <a:p>
            <a:r>
              <a:rPr lang="en-US" sz="1600" dirty="0" err="1" smtClean="0"/>
              <a:t>Lợn</a:t>
            </a:r>
            <a:r>
              <a:rPr lang="en-US" sz="1600" dirty="0" smtClean="0"/>
              <a:t> con: </a:t>
            </a:r>
            <a:r>
              <a:rPr lang="en-US" sz="1600" dirty="0" err="1" smtClean="0"/>
              <a:t>chào</a:t>
            </a:r>
            <a:r>
              <a:rPr lang="en-US" sz="1600" dirty="0" smtClean="0"/>
              <a:t> </a:t>
            </a:r>
            <a:r>
              <a:rPr lang="en-US" sz="1600" dirty="0" err="1" smtClean="0"/>
              <a:t>tạm</a:t>
            </a:r>
            <a:r>
              <a:rPr lang="en-US" sz="1600" dirty="0" smtClean="0"/>
              <a:t> </a:t>
            </a:r>
            <a:r>
              <a:rPr lang="en-US" sz="1600" dirty="0" err="1" smtClean="0"/>
              <a:t>biệt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 </a:t>
            </a:r>
            <a:r>
              <a:rPr lang="en-US" sz="1600" dirty="0" err="1" smtClean="0"/>
              <a:t>vừa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 </a:t>
            </a:r>
            <a:r>
              <a:rPr lang="en-US" sz="1600" dirty="0" err="1" smtClean="0"/>
              <a:t>xem</a:t>
            </a:r>
            <a:r>
              <a:rPr lang="en-US" sz="1600" dirty="0" smtClean="0"/>
              <a:t> </a:t>
            </a:r>
            <a:r>
              <a:rPr lang="en-US" sz="1600" dirty="0" err="1" smtClean="0"/>
              <a:t>kịch</a:t>
            </a:r>
            <a:r>
              <a:rPr lang="en-US" sz="1600" dirty="0" smtClean="0"/>
              <a:t> </a:t>
            </a:r>
            <a:r>
              <a:rPr lang="en-US" sz="1600" dirty="0" err="1" smtClean="0"/>
              <a:t>rối</a:t>
            </a:r>
            <a:r>
              <a:rPr lang="en-US" sz="1600" dirty="0" smtClean="0"/>
              <a:t> </a:t>
            </a:r>
            <a:r>
              <a:rPr lang="en-US" sz="1600" dirty="0" err="1" smtClean="0"/>
              <a:t>câu</a:t>
            </a:r>
            <a:r>
              <a:rPr lang="en-US" sz="1600" dirty="0" smtClean="0"/>
              <a:t> </a:t>
            </a:r>
            <a:r>
              <a:rPr lang="en-US" sz="1600" dirty="0" err="1" smtClean="0"/>
              <a:t>chuyện</a:t>
            </a:r>
            <a:r>
              <a:rPr lang="en-US" sz="1600" dirty="0" smtClean="0"/>
              <a:t> </a:t>
            </a:r>
            <a:r>
              <a:rPr lang="en-US" sz="1600" dirty="0" err="1" smtClean="0"/>
              <a:t>gì</a:t>
            </a:r>
            <a:r>
              <a:rPr lang="en-US" sz="1600" dirty="0" smtClean="0"/>
              <a:t> </a:t>
            </a:r>
            <a:r>
              <a:rPr lang="en-US" sz="1600" dirty="0" err="1" smtClean="0"/>
              <a:t>nhỉ</a:t>
            </a:r>
            <a:r>
              <a:rPr lang="en-US" sz="1600" dirty="0" smtClean="0"/>
              <a:t>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21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5" y="1"/>
            <a:ext cx="3614057" cy="3648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661410"/>
            <a:ext cx="3810000" cy="306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492"/>
          <a:stretch/>
        </p:blipFill>
        <p:spPr>
          <a:xfrm>
            <a:off x="161294" y="-10885"/>
            <a:ext cx="3214687" cy="3211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26551" r="13657" b="36725"/>
          <a:stretch/>
        </p:blipFill>
        <p:spPr>
          <a:xfrm>
            <a:off x="3977237" y="3124201"/>
            <a:ext cx="51667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8" b="1076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80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5958" b="14084"/>
          <a:stretch/>
        </p:blipFill>
        <p:spPr>
          <a:xfrm>
            <a:off x="0" y="0"/>
            <a:ext cx="904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593243" y="2251967"/>
            <a:ext cx="792961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Do dung be yeu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000496" y="5715016"/>
            <a:ext cx="304800" cy="304800"/>
          </a:xfrm>
          <a:prstGeom prst="rect">
            <a:avLst/>
          </a:prstGeom>
        </p:spPr>
      </p:pic>
      <p:pic>
        <p:nvPicPr>
          <p:cNvPr id="18" name="Do dung be yeu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929323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4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4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n con đi thăm bạn - Kể chuyện bé nghe - Umbala Chann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54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42"/>
              <a:ext cx="576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7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411" y="1971"/>
              <a:ext cx="4320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01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593243" y="2251966"/>
            <a:ext cx="79296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Do dung be yeu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000496" y="5715016"/>
            <a:ext cx="304800" cy="304800"/>
          </a:xfrm>
          <a:prstGeom prst="rect">
            <a:avLst/>
          </a:prstGeom>
        </p:spPr>
      </p:pic>
      <p:pic>
        <p:nvPicPr>
          <p:cNvPr id="18" name="Do dung be yeu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5929323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4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4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20000">
        <p:sndAc>
          <p:stSnd>
            <p:snd r:embed="rId2" name="Hoat canh.wav"/>
          </p:stSnd>
        </p:sndAc>
      </p:transition>
    </mc:Choice>
    <mc:Fallback>
      <p:transition spd="slow" advTm="20000">
        <p:sndAc>
          <p:stSnd>
            <p:snd r:embed="rId2" name="Hoat can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625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4"/>
          <a:stretch/>
        </p:blipFill>
        <p:spPr>
          <a:xfrm>
            <a:off x="2" y="0"/>
            <a:ext cx="9067799" cy="6858000"/>
          </a:xfrm>
        </p:spPr>
      </p:pic>
    </p:spTree>
    <p:extLst>
      <p:ext uri="{BB962C8B-B14F-4D97-AF65-F5344CB8AC3E}">
        <p14:creationId xmlns:p14="http://schemas.microsoft.com/office/powerpoint/2010/main" val="31592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>
          <a:xfrm>
            <a:off x="11377" y="0"/>
            <a:ext cx="9132625" cy="6858000"/>
          </a:xfrm>
        </p:spPr>
      </p:pic>
    </p:spTree>
    <p:extLst>
      <p:ext uri="{BB962C8B-B14F-4D97-AF65-F5344CB8AC3E}">
        <p14:creationId xmlns:p14="http://schemas.microsoft.com/office/powerpoint/2010/main" val="295089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9540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373</Words>
  <Application>Microsoft Office PowerPoint</Application>
  <PresentationFormat>On-screen Show (4:3)</PresentationFormat>
  <Paragraphs>25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chuyện: Lợn con đi thăm bạn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20</cp:revision>
  <cp:lastPrinted>2018-11-14T07:03:22Z</cp:lastPrinted>
  <dcterms:created xsi:type="dcterms:W3CDTF">2018-11-12T07:58:06Z</dcterms:created>
  <dcterms:modified xsi:type="dcterms:W3CDTF">2018-11-15T01:00:43Z</dcterms:modified>
</cp:coreProperties>
</file>